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635" r:id="rId4"/>
    <p:sldId id="640" r:id="rId6"/>
    <p:sldId id="1733" r:id="rId7"/>
    <p:sldId id="1753" r:id="rId8"/>
    <p:sldId id="1755" r:id="rId9"/>
    <p:sldId id="1757" r:id="rId10"/>
    <p:sldId id="1756" r:id="rId11"/>
    <p:sldId id="175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5"/>
            <p14:sldId id="640"/>
            <p14:sldId id="1733"/>
            <p14:sldId id="1753"/>
            <p14:sldId id="1755"/>
            <p14:sldId id="1756"/>
            <p14:sldId id="1759"/>
            <p14:sldId id="175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34" autoAdjust="0"/>
    <p:restoredTop sz="96580" autoAdjust="0"/>
  </p:normalViewPr>
  <p:slideViewPr>
    <p:cSldViewPr snapToGrid="0">
      <p:cViewPr varScale="1">
        <p:scale>
          <a:sx n="61" d="100"/>
          <a:sy n="61" d="100"/>
        </p:scale>
        <p:origin x="102" y="58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commentAuthors" Target="commentAuthors.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4" Type="http://schemas.openxmlformats.org/officeDocument/2006/relationships/theme" Target="../theme/theme2.xml"/><Relationship Id="rId23" Type="http://schemas.openxmlformats.org/officeDocument/2006/relationships/slideLayout" Target="../slideLayouts/slideLayout43.xml"/><Relationship Id="rId22" Type="http://schemas.openxmlformats.org/officeDocument/2006/relationships/slideLayout" Target="../slideLayouts/slideLayout42.xml"/><Relationship Id="rId21" Type="http://schemas.openxmlformats.org/officeDocument/2006/relationships/slideLayout" Target="../slideLayouts/slideLayout41.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19685"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368300" y="2987675"/>
            <a:ext cx="1180401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200" normalizeH="0" baseline="0" noProof="0" dirty="0">
                <a:ln>
                  <a:noFill/>
                </a:ln>
                <a:solidFill>
                  <a:schemeClr val="accent1"/>
                </a:solidFill>
                <a:effectLst/>
                <a:uLnTx/>
                <a:uFillTx/>
                <a:latin typeface="Arial Bold" panose="020B0604020202020204" charset="0"/>
                <a:ea typeface="微软雅黑" panose="020B0503020204020204" pitchFamily="34" charset="-122"/>
                <a:cs typeface="Arial Bold" panose="020B0604020202020204" charset="0"/>
                <a:sym typeface="Arial" panose="020B0604020202020204" pitchFamily="34" charset="0"/>
              </a:rPr>
              <a:t>Code Generation</a:t>
            </a:r>
            <a:endParaRPr kumimoji="0" lang="en-US" altLang="zh-CN" sz="4000" b="1" i="0" u="none" strike="noStrike" kern="1200" cap="none" spc="200" normalizeH="0" baseline="0" noProof="0" dirty="0">
              <a:ln>
                <a:noFill/>
              </a:ln>
              <a:solidFill>
                <a:schemeClr val="accent1"/>
              </a:solidFill>
              <a:effectLst/>
              <a:uLnTx/>
              <a:uFillTx/>
              <a:latin typeface="Arial Bold" panose="020B0604020202020204" charset="0"/>
              <a:ea typeface="微软雅黑" panose="020B0503020204020204" pitchFamily="34" charset="-122"/>
              <a:cs typeface="Arial Bold" panose="020B0604020202020204" charset="0"/>
              <a:sym typeface="Arial" panose="020B0604020202020204" pitchFamily="34" charset="0"/>
            </a:endParaRPr>
          </a:p>
        </p:txBody>
      </p:sp>
      <p:grpSp>
        <p:nvGrpSpPr>
          <p:cNvPr id="10" name="组合 9"/>
          <p:cNvGrpSpPr/>
          <p:nvPr/>
        </p:nvGrpSpPr>
        <p:grpSpPr>
          <a:xfrm>
            <a:off x="1613595" y="2590887"/>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p:nvGrpSpPr>
        <p:grpSpPr>
          <a:xfrm>
            <a:off x="1609909" y="1889441"/>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组合 15"/>
          <p:cNvGrpSpPr/>
          <p:nvPr/>
        </p:nvGrpSpPr>
        <p:grpSpPr>
          <a:xfrm>
            <a:off x="497548" y="1821768"/>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文本框 68"/>
          <p:cNvSpPr txBox="1"/>
          <p:nvPr/>
        </p:nvSpPr>
        <p:spPr>
          <a:xfrm>
            <a:off x="483459" y="3977416"/>
            <a:ext cx="2464761"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汇报人：</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霍嘉</a:t>
            </a:r>
            <a:endPar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一、</a:t>
            </a:r>
            <a:r>
              <a:rPr lang="en-US" altLang="zh-CN" dirty="0">
                <a:sym typeface="Arial" panose="020B0604020202020204" pitchFamily="34" charset="0"/>
              </a:rPr>
              <a:t> </a:t>
            </a:r>
            <a:r>
              <a:rPr dirty="0">
                <a:sym typeface="Arial" panose="020B0604020202020204" pitchFamily="34" charset="0"/>
              </a:rPr>
              <a:t>任务</a:t>
            </a:r>
            <a:r>
              <a:rPr dirty="0">
                <a:sym typeface="Arial" panose="020B0604020202020204" pitchFamily="34" charset="0"/>
              </a:rPr>
              <a:t>描述</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4" name="图片 3"/>
          <p:cNvPicPr>
            <a:picLocks noChangeAspect="1"/>
          </p:cNvPicPr>
          <p:nvPr/>
        </p:nvPicPr>
        <p:blipFill>
          <a:blip r:embed="rId1"/>
          <a:stretch>
            <a:fillRect/>
          </a:stretch>
        </p:blipFill>
        <p:spPr>
          <a:xfrm>
            <a:off x="884555" y="1231900"/>
            <a:ext cx="10572750" cy="47917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二、</a:t>
            </a:r>
            <a:r>
              <a:rPr lang="en-US" altLang="zh-CN" dirty="0">
                <a:sym typeface="Arial" panose="020B0604020202020204" pitchFamily="34" charset="0"/>
              </a:rPr>
              <a:t> </a:t>
            </a:r>
            <a:r>
              <a:rPr dirty="0">
                <a:sym typeface="Arial" panose="020B0604020202020204" pitchFamily="34" charset="0"/>
              </a:rPr>
              <a:t>模型</a:t>
            </a:r>
            <a:r>
              <a:rPr dirty="0">
                <a:sym typeface="Arial" panose="020B0604020202020204" pitchFamily="34" charset="0"/>
              </a:rPr>
              <a:t>介绍</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6" name="图片 5"/>
          <p:cNvPicPr>
            <a:picLocks noChangeAspect="1"/>
          </p:cNvPicPr>
          <p:nvPr/>
        </p:nvPicPr>
        <p:blipFill>
          <a:blip r:embed="rId1"/>
          <a:stretch>
            <a:fillRect/>
          </a:stretch>
        </p:blipFill>
        <p:spPr>
          <a:xfrm>
            <a:off x="804545" y="1214120"/>
            <a:ext cx="10583545" cy="1127125"/>
          </a:xfrm>
          <a:prstGeom prst="rect">
            <a:avLst/>
          </a:prstGeom>
        </p:spPr>
      </p:pic>
      <p:pic>
        <p:nvPicPr>
          <p:cNvPr id="7" name="图片 6"/>
          <p:cNvPicPr>
            <a:picLocks noChangeAspect="1"/>
          </p:cNvPicPr>
          <p:nvPr/>
        </p:nvPicPr>
        <p:blipFill>
          <a:blip r:embed="rId2"/>
          <a:stretch>
            <a:fillRect/>
          </a:stretch>
        </p:blipFill>
        <p:spPr>
          <a:xfrm>
            <a:off x="1992630" y="2481580"/>
            <a:ext cx="8380730" cy="36798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二、</a:t>
            </a:r>
            <a:r>
              <a:rPr lang="en-US" altLang="zh-CN" dirty="0">
                <a:sym typeface="Arial" panose="020B0604020202020204" pitchFamily="34" charset="0"/>
              </a:rPr>
              <a:t> </a:t>
            </a:r>
            <a:r>
              <a:rPr dirty="0">
                <a:sym typeface="Arial" panose="020B0604020202020204" pitchFamily="34" charset="0"/>
              </a:rPr>
              <a:t>模型</a:t>
            </a:r>
            <a:r>
              <a:rPr dirty="0">
                <a:sym typeface="Arial" panose="020B0604020202020204" pitchFamily="34" charset="0"/>
              </a:rPr>
              <a:t>介绍</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4" name="图片 3"/>
          <p:cNvPicPr>
            <a:picLocks noChangeAspect="1"/>
          </p:cNvPicPr>
          <p:nvPr/>
        </p:nvPicPr>
        <p:blipFill>
          <a:blip r:embed="rId1"/>
          <a:stretch>
            <a:fillRect/>
          </a:stretch>
        </p:blipFill>
        <p:spPr>
          <a:xfrm>
            <a:off x="629285" y="1165860"/>
            <a:ext cx="11119485" cy="595630"/>
          </a:xfrm>
          <a:prstGeom prst="rect">
            <a:avLst/>
          </a:prstGeom>
        </p:spPr>
      </p:pic>
      <p:pic>
        <p:nvPicPr>
          <p:cNvPr id="5" name="图片 4"/>
          <p:cNvPicPr>
            <a:picLocks noChangeAspect="1"/>
          </p:cNvPicPr>
          <p:nvPr/>
        </p:nvPicPr>
        <p:blipFill>
          <a:blip r:embed="rId2"/>
          <a:stretch>
            <a:fillRect/>
          </a:stretch>
        </p:blipFill>
        <p:spPr>
          <a:xfrm>
            <a:off x="4116070" y="1761490"/>
            <a:ext cx="3534410" cy="45478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二、</a:t>
            </a:r>
            <a:r>
              <a:rPr lang="en-US" altLang="zh-CN" dirty="0">
                <a:sym typeface="Arial" panose="020B0604020202020204" pitchFamily="34" charset="0"/>
              </a:rPr>
              <a:t> </a:t>
            </a:r>
            <a:r>
              <a:rPr dirty="0">
                <a:sym typeface="Arial" panose="020B0604020202020204" pitchFamily="34" charset="0"/>
              </a:rPr>
              <a:t>模型介绍</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5" name="图片 4"/>
          <p:cNvPicPr>
            <a:picLocks noChangeAspect="1"/>
          </p:cNvPicPr>
          <p:nvPr/>
        </p:nvPicPr>
        <p:blipFill>
          <a:blip r:embed="rId1"/>
          <a:stretch>
            <a:fillRect/>
          </a:stretch>
        </p:blipFill>
        <p:spPr>
          <a:xfrm>
            <a:off x="316865" y="1654175"/>
            <a:ext cx="11500485" cy="30594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结果</a:t>
            </a:r>
            <a:r>
              <a:rPr dirty="0">
                <a:sym typeface="Arial" panose="020B0604020202020204" pitchFamily="34" charset="0"/>
              </a:rPr>
              <a:t>汇报</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443230" y="1130300"/>
            <a:ext cx="10803255" cy="2047875"/>
          </a:xfrm>
          <a:prstGeom prst="rect">
            <a:avLst/>
          </a:prstGeom>
        </p:spPr>
      </p:pic>
      <p:pic>
        <p:nvPicPr>
          <p:cNvPr id="4" name="图片 3"/>
          <p:cNvPicPr>
            <a:picLocks noChangeAspect="1"/>
          </p:cNvPicPr>
          <p:nvPr/>
        </p:nvPicPr>
        <p:blipFill>
          <a:blip r:embed="rId2"/>
          <a:stretch>
            <a:fillRect/>
          </a:stretch>
        </p:blipFill>
        <p:spPr>
          <a:xfrm>
            <a:off x="3865880" y="1494790"/>
            <a:ext cx="7883525" cy="52558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结果</a:t>
            </a:r>
            <a:r>
              <a:rPr dirty="0">
                <a:sym typeface="Arial" panose="020B0604020202020204" pitchFamily="34" charset="0"/>
              </a:rPr>
              <a:t>汇报</a:t>
            </a:r>
            <a:endParaRPr dirty="0">
              <a:sym typeface="Arial" panose="020B0604020202020204" pitchFamily="34" charset="0"/>
            </a:endParaRPr>
          </a:p>
        </p:txBody>
      </p:sp>
      <p:sp>
        <p:nvSpPr>
          <p:cNvPr id="2" name="灯片编号占位符 1"/>
          <p:cNvSpPr>
            <a:spLocks noGrp="1"/>
          </p:cNvSpPr>
          <p:nvPr>
            <p:ph type="sldNum" sz="quarter" idx="4"/>
          </p:nvPr>
        </p:nvSpPr>
        <p:spPr>
          <a:xfrm>
            <a:off x="8977216"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443230" y="1343660"/>
            <a:ext cx="11434445" cy="596265"/>
          </a:xfrm>
          <a:prstGeom prst="rect">
            <a:avLst/>
          </a:prstGeom>
        </p:spPr>
      </p:pic>
      <p:pic>
        <p:nvPicPr>
          <p:cNvPr id="4" name="图片 3"/>
          <p:cNvPicPr>
            <a:picLocks noChangeAspect="1"/>
          </p:cNvPicPr>
          <p:nvPr/>
        </p:nvPicPr>
        <p:blipFill>
          <a:blip r:embed="rId2"/>
          <a:stretch>
            <a:fillRect/>
          </a:stretch>
        </p:blipFill>
        <p:spPr>
          <a:xfrm>
            <a:off x="600075" y="2340610"/>
            <a:ext cx="11120120" cy="33381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四、</a:t>
            </a:r>
            <a:r>
              <a:rPr lang="en-US" altLang="zh-CN" dirty="0">
                <a:sym typeface="Arial" panose="020B0604020202020204" pitchFamily="34" charset="0"/>
              </a:rPr>
              <a:t> How to </a:t>
            </a:r>
            <a:r>
              <a:rPr lang="en-US" altLang="zh-CN" dirty="0">
                <a:sym typeface="Arial" panose="020B0604020202020204" pitchFamily="34" charset="0"/>
              </a:rPr>
              <a:t>run</a:t>
            </a:r>
            <a:endParaRPr lang="en-US" altLang="zh-CN" dirty="0">
              <a:sym typeface="Arial" panose="020B0604020202020204" pitchFamily="34" charset="0"/>
            </a:endParaRPr>
          </a:p>
        </p:txBody>
      </p:sp>
      <p:sp>
        <p:nvSpPr>
          <p:cNvPr id="2" name="灯片编号占位符 1"/>
          <p:cNvSpPr>
            <a:spLocks noGrp="1"/>
          </p:cNvSpPr>
          <p:nvPr>
            <p:ph type="sldNum" sz="quarter" idx="4"/>
          </p:nvPr>
        </p:nvSpPr>
        <p:spPr>
          <a:xfrm>
            <a:off x="8977216"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5" name="图片 4"/>
          <p:cNvPicPr>
            <a:picLocks noChangeAspect="1"/>
          </p:cNvPicPr>
          <p:nvPr/>
        </p:nvPicPr>
        <p:blipFill>
          <a:blip r:embed="rId1"/>
          <a:stretch>
            <a:fillRect/>
          </a:stretch>
        </p:blipFill>
        <p:spPr>
          <a:xfrm>
            <a:off x="700405" y="1593850"/>
            <a:ext cx="11019790" cy="3669665"/>
          </a:xfrm>
          <a:prstGeom prst="rect">
            <a:avLst/>
          </a:prstGeom>
        </p:spPr>
      </p:pic>
    </p:spTree>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Words>
  <Application>WPS 文字</Application>
  <PresentationFormat>宽屏</PresentationFormat>
  <Paragraphs>32</Paragraphs>
  <Slides>8</Slides>
  <Notes>68</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8</vt:i4>
      </vt:variant>
    </vt:vector>
  </HeadingPairs>
  <TitlesOfParts>
    <vt:vector size="30" baseType="lpstr">
      <vt:lpstr>Arial</vt:lpstr>
      <vt:lpstr>宋体</vt:lpstr>
      <vt:lpstr>Wingdings</vt:lpstr>
      <vt:lpstr>微软雅黑</vt:lpstr>
      <vt:lpstr>汉仪旗黑</vt:lpstr>
      <vt:lpstr>经典圆体简</vt:lpstr>
      <vt:lpstr>Arial</vt:lpstr>
      <vt:lpstr>微软雅黑</vt:lpstr>
      <vt:lpstr>Segoe UI Light</vt:lpstr>
      <vt:lpstr>Thonburi</vt:lpstr>
      <vt:lpstr>微软雅黑</vt:lpstr>
      <vt:lpstr>Calibri</vt:lpstr>
      <vt:lpstr>等线</vt:lpstr>
      <vt:lpstr>Segoe UI</vt:lpstr>
      <vt:lpstr>Arial Bold</vt:lpstr>
      <vt:lpstr>宋体</vt:lpstr>
      <vt:lpstr>Arial Unicode MS</vt:lpstr>
      <vt:lpstr>苹方-简</vt:lpstr>
      <vt:lpstr>宋体-简</vt:lpstr>
      <vt:lpstr>Helvetica Neue</vt:lpstr>
      <vt:lpstr>自定义设计方案</vt:lpstr>
      <vt:lpstr>1_自定义设计方案</vt:lpstr>
      <vt:lpstr>PowerPoint 演示文稿</vt:lpstr>
      <vt:lpstr>一、 任务描述</vt:lpstr>
      <vt:lpstr>二、 功能实现 </vt:lpstr>
      <vt:lpstr>二、 结果汇报</vt:lpstr>
      <vt:lpstr>二、 结果汇报</vt:lpstr>
      <vt:lpstr>二、 结果汇报</vt:lpstr>
      <vt:lpstr>二、 结果汇报</vt:lpstr>
      <vt:lpstr>三、 结果汇报</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jia huo</cp:lastModifiedBy>
  <cp:revision>394</cp:revision>
  <dcterms:created xsi:type="dcterms:W3CDTF">2024-06-06T12:41:08Z</dcterms:created>
  <dcterms:modified xsi:type="dcterms:W3CDTF">2024-06-06T12:41:08Z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2052-5.7.1.8093</vt:lpwstr>
  </property>
</Properties>
</file>